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5" r:id="rId4"/>
    <p:sldId id="314" r:id="rId5"/>
    <p:sldId id="306" r:id="rId6"/>
    <p:sldId id="315" r:id="rId7"/>
    <p:sldId id="312" r:id="rId8"/>
    <p:sldId id="313" r:id="rId9"/>
    <p:sldId id="316" r:id="rId10"/>
    <p:sldId id="307" r:id="rId11"/>
    <p:sldId id="311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 Software Testing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IOT in Software Testing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1.Gunasundari.G                                        210617104018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2.Vinothini.A			              210617104057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3.Monisha.E                                                 210617104033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4.Catherine.R                                               210617104031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5.Ashika.K                                                    210617104007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6.Nis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Shammini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Nimsha.R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210617104039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logo.jpg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4800" y="381000"/>
            <a:ext cx="911816" cy="8587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F0BAB1-E632-4810-A67C-AB92F99F9B76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Result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248400"/>
            <a:ext cx="2590800" cy="609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447800"/>
            <a:ext cx="7239000" cy="238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You need to check both the network and internal communication</a:t>
            </a:r>
          </a:p>
          <a:p>
            <a:pPr>
              <a:buFont typeface="Wingdings" pitchFamily="2" charset="2"/>
              <a:buChar char="v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Security is a big concern in IOT platform as all the task are operated 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    using via Internet.</a:t>
            </a:r>
          </a:p>
          <a:p>
            <a:pPr>
              <a:buFont typeface="Wingdings" pitchFamily="2" charset="2"/>
              <a:buChar char="v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The complexity of the software and system may hide bug present in 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    the IOT technology</a:t>
            </a:r>
          </a:p>
          <a:p>
            <a:pPr>
              <a:buFont typeface="Wingdings" pitchFamily="2" charset="2"/>
              <a:buChar char="v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Resource considerations such as limitations in memory, 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    processing power, bandwidth, battery life, etc.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1066800"/>
            <a:ext cx="2752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Challenges of IOT Testing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" y="3505200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Best Practices for effective IOT Software Testing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66800" y="38862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Gray Box testing should be used with IOT testing as it allows to 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    design effective test case. </a:t>
            </a:r>
          </a:p>
          <a:p>
            <a:pPr>
              <a:buFont typeface="Wingdings" pitchFamily="2" charset="2"/>
              <a:buChar char="v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Real Time Operating System is important for IOT</a:t>
            </a:r>
          </a:p>
          <a:p>
            <a:pPr>
              <a:buFont typeface="Wingdings" pitchFamily="2" charset="2"/>
              <a:buChar char="v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IoT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Testing should be automated.</a:t>
            </a:r>
          </a:p>
          <a:p>
            <a:pPr>
              <a:buFont typeface="Wingdings" pitchFamily="2" charset="2"/>
              <a:buChar char="v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Most effective IOT testing tools are 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                     1.Shodan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                     2.Thingful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5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Future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1219200"/>
            <a:ext cx="7772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000" dirty="0"/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IOT is a connection of identifiable embedded devices with </a:t>
            </a:r>
          </a:p>
          <a:p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  the existing Internet infrastructure.</a:t>
            </a:r>
          </a:p>
          <a:p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The complexity of the software and system may hide bug </a:t>
            </a:r>
          </a:p>
          <a:p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   present in the IOT technology</a:t>
            </a:r>
          </a:p>
          <a:p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Gray Box testing should be used with IOT testing as it allows </a:t>
            </a:r>
          </a:p>
          <a:p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    to design effective test case.</a:t>
            </a:r>
          </a:p>
          <a:p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IoT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Testing ensures that the users get the improved </a:t>
            </a:r>
          </a:p>
          <a:p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   User experience across all the connected IOT devices.</a:t>
            </a:r>
          </a:p>
          <a:p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As there is no test plan, part of the properties to be tested cannot be measured. So, errors/bugs may not be detected easily.</a:t>
            </a:r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2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30480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pPr marL="0" indent="0"/>
            <a:r>
              <a:rPr lang="en-US" sz="2000" dirty="0">
                <a:latin typeface="Palatino Linotype" pitchFamily="18" charset="0"/>
              </a:rPr>
              <a:t>  Wikipedia</a:t>
            </a:r>
          </a:p>
          <a:p>
            <a:pPr marL="0" indent="0"/>
            <a:r>
              <a:rPr lang="en-US" sz="2000" dirty="0">
                <a:latin typeface="Palatino Linotype" pitchFamily="18" charset="0"/>
              </a:rPr>
              <a:t>  99Guru.com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4106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itchFamily="18" charset="0"/>
              </a:rPr>
              <a:t>Objective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b="1" dirty="0">
                <a:latin typeface="Palatino Linotype" pitchFamily="18" charset="0"/>
                <a:cs typeface="Times New Roman" pitchFamily="18" charset="0"/>
              </a:rPr>
              <a:t>To Design/ Analyze/ Evaluate</a:t>
            </a:r>
            <a:endParaRPr lang="en-US" sz="2000" b="1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1600200"/>
            <a:ext cx="632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 role of internet of things in software testing and its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attributes.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 goal of this type of testing is to determine the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relationship between the object and the software with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which it interacts.</a:t>
            </a:r>
          </a:p>
        </p:txBody>
      </p:sp>
    </p:spTree>
    <p:extLst>
      <p:ext uri="{BB962C8B-B14F-4D97-AF65-F5344CB8AC3E}">
        <p14:creationId xmlns:p14="http://schemas.microsoft.com/office/powerpoint/2010/main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1066800"/>
            <a:ext cx="7848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IOT is a connection of identifiable embedded devices 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with the existing Internet infrastructure. In simple 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words, we can say that IOT is an era of "Smart",  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connected products that communicate and transfer 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a large amount of data and upload it to cloud.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The 4 common components of an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IoT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system are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           1. Sensor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   2.Application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   3.Network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   4.Backend (Data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1524000"/>
            <a:ext cx="7315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IOT testing is a type of testing to check IOT devices. Today there is increasing need to deliver better and faster services. 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There is a huge demand to access, create, use and share data from any device. 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The thrust is to provide greater insight and control, over various interconnected IOT devices.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Hence, IOT testing framework is important.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8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Block Diagram/ Work Flow/  Flow Chart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2452A217-E542-FD47-9988-8A25E0065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38400"/>
            <a:ext cx="8625987" cy="23241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1828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TYPES OF IOT TESTING</a:t>
            </a:r>
          </a:p>
        </p:txBody>
      </p:sp>
    </p:spTree>
    <p:extLst>
      <p:ext uri="{BB962C8B-B14F-4D97-AF65-F5344CB8AC3E}">
        <p14:creationId xmlns:p14="http://schemas.microsoft.com/office/powerpoint/2010/main" val="2872448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1143000"/>
            <a:ext cx="20127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Usability Testing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1600200"/>
            <a:ext cx="74676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There are so many devices of different shape and form factors</a:t>
            </a:r>
          </a:p>
          <a:p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    are used by the users. </a:t>
            </a:r>
          </a:p>
          <a:p>
            <a:pPr>
              <a:buFont typeface="Wingdings" pitchFamily="2" charset="2"/>
              <a:buChar char="v"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Moreover, the perception also varies from one user to other.</a:t>
            </a:r>
          </a:p>
          <a:p>
            <a:pPr>
              <a:buFont typeface="Wingdings" pitchFamily="2" charset="2"/>
              <a:buChar char="v"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That's why checking usability of the system is very important in </a:t>
            </a:r>
          </a:p>
          <a:p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2100" dirty="0" err="1">
                <a:latin typeface="Times New Roman" pitchFamily="18" charset="0"/>
                <a:cs typeface="Times New Roman" pitchFamily="18" charset="0"/>
              </a:rPr>
              <a:t>IoT</a:t>
            </a: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testing</a:t>
            </a:r>
            <a:endParaRPr lang="en-US" sz="2100" dirty="0"/>
          </a:p>
        </p:txBody>
      </p:sp>
      <p:sp>
        <p:nvSpPr>
          <p:cNvPr id="10" name="Rectangle 9"/>
          <p:cNvSpPr/>
          <p:nvPr/>
        </p:nvSpPr>
        <p:spPr>
          <a:xfrm>
            <a:off x="762000" y="3352800"/>
            <a:ext cx="76962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100" b="1" dirty="0">
                <a:latin typeface="Times New Roman" pitchFamily="18" charset="0"/>
                <a:cs typeface="Times New Roman" pitchFamily="18" charset="0"/>
              </a:rPr>
              <a:t>Compatibility Testing</a:t>
            </a:r>
          </a:p>
          <a:p>
            <a:endParaRPr lang="en-IN" sz="21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There are lots of devices which can be connected though </a:t>
            </a:r>
          </a:p>
          <a:p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    IOT system. </a:t>
            </a:r>
          </a:p>
          <a:p>
            <a:pPr>
              <a:buFont typeface="Wingdings" pitchFamily="2" charset="2"/>
              <a:buChar char="v"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These devices have varied software and hardware configuration.</a:t>
            </a:r>
          </a:p>
          <a:p>
            <a:pPr>
              <a:buFont typeface="Wingdings" pitchFamily="2" charset="2"/>
              <a:buChar char="v"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Therefore, the possible combination are huge. </a:t>
            </a:r>
          </a:p>
          <a:p>
            <a:pPr>
              <a:buFont typeface="Wingdings" pitchFamily="2" charset="2"/>
              <a:buChar char="v"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As a result, checking the compatibility in IOT system is important.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5562600" cy="12954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1219200"/>
            <a:ext cx="42397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Reliability and Scalability Testing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1600" y="1752600"/>
            <a:ext cx="6629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Reliability and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Scalablity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is important for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buidling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an</a:t>
            </a:r>
          </a:p>
          <a:p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  IOT test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enviorment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which involves simulation of </a:t>
            </a:r>
          </a:p>
          <a:p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  sensors by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utilzing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virtualization tools </a:t>
            </a:r>
          </a:p>
          <a:p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  and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technolgoies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3505200"/>
            <a:ext cx="28339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Data Integrity Testing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0200" y="4419600"/>
            <a:ext cx="624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It's important to check the Data integrity in IOT testing as it involves large amount of data and its application.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1371600"/>
            <a:ext cx="21205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Security Testing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1447800" y="1828800"/>
            <a:ext cx="6553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In the IOT environment, there are many users are accessing</a:t>
            </a:r>
          </a:p>
          <a:p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   a massive amount of data. </a:t>
            </a:r>
          </a:p>
          <a:p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Thus, it is important to validate user via authentication, </a:t>
            </a:r>
          </a:p>
          <a:p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   have data privacy controls as part of security testing.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733800"/>
            <a:ext cx="26848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Performance Testing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6400" y="4419600"/>
            <a:ext cx="624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Performance testing is important to create strategic </a:t>
            </a:r>
          </a:p>
          <a:p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   approach for developing and implementing an IOT</a:t>
            </a:r>
          </a:p>
          <a:p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   testing plan.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1066800"/>
            <a:ext cx="5264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IOT Testing Process: Example Test Conditions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1905000"/>
          <a:ext cx="628173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1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Test Categories                 Components Validation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Sample Test Conditions </a:t>
                      </a:r>
                    </a:p>
                    <a:p>
                      <a:r>
                        <a:rPr lang="en-US" sz="2000" dirty="0">
                          <a:latin typeface="+mj-lt"/>
                        </a:rPr>
                        <a:t>                                                     </a:t>
                      </a:r>
                      <a:r>
                        <a:rPr lang="en-US" sz="2000" dirty="0">
                          <a:latin typeface="+mn-lt"/>
                        </a:rPr>
                        <a:t>1.</a:t>
                      </a:r>
                      <a:r>
                        <a:rPr lang="en-IN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Device Hardware</a:t>
                      </a:r>
                    </a:p>
                    <a:p>
                      <a:r>
                        <a:rPr lang="en-IN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2.Embedded Software</a:t>
                      </a:r>
                    </a:p>
                    <a:p>
                      <a:r>
                        <a:rPr lang="en-IN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3.Cloud infrastructure</a:t>
                      </a:r>
                    </a:p>
                    <a:p>
                      <a:r>
                        <a:rPr lang="en-IN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4.Network Connectivity</a:t>
                      </a:r>
                    </a:p>
                    <a:p>
                      <a:r>
                        <a:rPr lang="en-IN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5.Third-party software</a:t>
                      </a:r>
                    </a:p>
                    <a:p>
                      <a:r>
                        <a:rPr lang="en-IN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6.Sensor Testing</a:t>
                      </a:r>
                    </a:p>
                    <a:p>
                      <a:r>
                        <a:rPr lang="en-IN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7.Command Testing</a:t>
                      </a:r>
                    </a:p>
                    <a:p>
                      <a:r>
                        <a:rPr lang="en-IN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8.Data format testing</a:t>
                      </a:r>
                    </a:p>
                    <a:p>
                      <a:r>
                        <a:rPr lang="en-IN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9.Robustness Testing</a:t>
                      </a:r>
                    </a:p>
                    <a:p>
                      <a:r>
                        <a:rPr lang="en-IN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10.Safety testing</a:t>
                      </a:r>
                    </a:p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829</Words>
  <Application>Microsoft Office PowerPoint</Application>
  <PresentationFormat>On-screen Show (4:3)</PresentationFormat>
  <Paragraphs>219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Palatino Linotype</vt:lpstr>
      <vt:lpstr>Times New Roman</vt:lpstr>
      <vt:lpstr>Wingdings</vt:lpstr>
      <vt:lpstr>Office Theme</vt:lpstr>
      <vt:lpstr>  Subject Name : Software Testing  Presentation  Title: IOT in Software Testing </vt:lpstr>
      <vt:lpstr>Objective</vt:lpstr>
      <vt:lpstr>Technical Details</vt:lpstr>
      <vt:lpstr>Technical Details</vt:lpstr>
      <vt:lpstr>Block Diagram/ Work Flow/  Flow Chart </vt:lpstr>
      <vt:lpstr>Technical Details</vt:lpstr>
      <vt:lpstr>Technical Details</vt:lpstr>
      <vt:lpstr>Technical Details</vt:lpstr>
      <vt:lpstr>Technical Details</vt:lpstr>
      <vt:lpstr>Result &amp; Discussion</vt:lpstr>
      <vt:lpstr>Future Scope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REVATHI R</cp:lastModifiedBy>
  <cp:revision>122</cp:revision>
  <dcterms:created xsi:type="dcterms:W3CDTF">2015-04-07T04:42:07Z</dcterms:created>
  <dcterms:modified xsi:type="dcterms:W3CDTF">2020-03-27T09:31:57Z</dcterms:modified>
</cp:coreProperties>
</file>